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5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B79422-FEEE-4CED-8C64-A90038323B14}" type="datetimeFigureOut">
              <a:rPr lang="el-GR" smtClean="0"/>
              <a:pPr/>
              <a:t>29/1/2014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6CAD51-D85F-4194-B48F-7FF02B721461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570A0-0EBC-4EE6-AD2A-282886B04789}" type="datetimeFigureOut">
              <a:rPr lang="el-GR" smtClean="0"/>
              <a:pPr/>
              <a:t>29/1/2014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F3B4B-7C6A-4090-9E3F-5FD0D99A29E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570A0-0EBC-4EE6-AD2A-282886B04789}" type="datetimeFigureOut">
              <a:rPr lang="el-GR" smtClean="0"/>
              <a:pPr/>
              <a:t>29/1/2014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F3B4B-7C6A-4090-9E3F-5FD0D99A29E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570A0-0EBC-4EE6-AD2A-282886B04789}" type="datetimeFigureOut">
              <a:rPr lang="el-GR" smtClean="0"/>
              <a:pPr/>
              <a:t>29/1/2014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F3B4B-7C6A-4090-9E3F-5FD0D99A29E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570A0-0EBC-4EE6-AD2A-282886B04789}" type="datetimeFigureOut">
              <a:rPr lang="el-GR" smtClean="0"/>
              <a:pPr/>
              <a:t>29/1/2014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F3B4B-7C6A-4090-9E3F-5FD0D99A29E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570A0-0EBC-4EE6-AD2A-282886B04789}" type="datetimeFigureOut">
              <a:rPr lang="el-GR" smtClean="0"/>
              <a:pPr/>
              <a:t>29/1/2014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F3B4B-7C6A-4090-9E3F-5FD0D99A29E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570A0-0EBC-4EE6-AD2A-282886B04789}" type="datetimeFigureOut">
              <a:rPr lang="el-GR" smtClean="0"/>
              <a:pPr/>
              <a:t>29/1/2014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F3B4B-7C6A-4090-9E3F-5FD0D99A29E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570A0-0EBC-4EE6-AD2A-282886B04789}" type="datetimeFigureOut">
              <a:rPr lang="el-GR" smtClean="0"/>
              <a:pPr/>
              <a:t>29/1/2014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F3B4B-7C6A-4090-9E3F-5FD0D99A29E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570A0-0EBC-4EE6-AD2A-282886B04789}" type="datetimeFigureOut">
              <a:rPr lang="el-GR" smtClean="0"/>
              <a:pPr/>
              <a:t>29/1/2014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F3B4B-7C6A-4090-9E3F-5FD0D99A29E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570A0-0EBC-4EE6-AD2A-282886B04789}" type="datetimeFigureOut">
              <a:rPr lang="el-GR" smtClean="0"/>
              <a:pPr/>
              <a:t>29/1/2014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F3B4B-7C6A-4090-9E3F-5FD0D99A29E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570A0-0EBC-4EE6-AD2A-282886B04789}" type="datetimeFigureOut">
              <a:rPr lang="el-GR" smtClean="0"/>
              <a:pPr/>
              <a:t>29/1/2014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F3B4B-7C6A-4090-9E3F-5FD0D99A29E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570A0-0EBC-4EE6-AD2A-282886B04789}" type="datetimeFigureOut">
              <a:rPr lang="el-GR" smtClean="0"/>
              <a:pPr/>
              <a:t>29/1/2014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F3B4B-7C6A-4090-9E3F-5FD0D99A29E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A570A0-0EBC-4EE6-AD2A-282886B04789}" type="datetimeFigureOut">
              <a:rPr lang="el-GR" smtClean="0"/>
              <a:pPr/>
              <a:t>29/1/2014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F3B4B-7C6A-4090-9E3F-5FD0D99A29E2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8000" dirty="0" err="1" smtClean="0">
                <a:solidFill>
                  <a:srgbClr val="C00000"/>
                </a:solidFill>
                <a:latin typeface="BatangChe" pitchFamily="49" charset="-127"/>
                <a:ea typeface="BatangChe" pitchFamily="49" charset="-127"/>
              </a:rPr>
              <a:t>Masterclasses</a:t>
            </a:r>
            <a:endParaRPr lang="el-GR" sz="8000" dirty="0">
              <a:solidFill>
                <a:srgbClr val="C00000"/>
              </a:solidFill>
              <a:latin typeface="BatangChe" pitchFamily="49" charset="-127"/>
              <a:ea typeface="BatangChe" pitchFamily="49" charset="-127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2</a:t>
            </a:r>
            <a:r>
              <a:rPr lang="en-US" baseline="30000" dirty="0" smtClean="0">
                <a:solidFill>
                  <a:srgbClr val="FF0000"/>
                </a:solidFill>
              </a:rPr>
              <a:t>o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l-GR" dirty="0" smtClean="0">
                <a:solidFill>
                  <a:srgbClr val="FF0000"/>
                </a:solidFill>
              </a:rPr>
              <a:t>ΛΥΚΕΙΟ </a:t>
            </a:r>
            <a:r>
              <a:rPr lang="el-GR" dirty="0" smtClean="0">
                <a:solidFill>
                  <a:srgbClr val="FF0000"/>
                </a:solidFill>
              </a:rPr>
              <a:t>ΑΓΙΟΥ ΔΗΜΗΤΡΙΟΥ</a:t>
            </a: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2"/>
            <a:ext cx="4041775" cy="669752"/>
          </a:xfrm>
        </p:spPr>
        <p:txBody>
          <a:bodyPr>
            <a:normAutofit/>
          </a:bodyPr>
          <a:lstStyle/>
          <a:p>
            <a:pPr algn="ctr"/>
            <a:r>
              <a:rPr lang="el-GR" dirty="0" smtClean="0">
                <a:solidFill>
                  <a:srgbClr val="002060"/>
                </a:solidFill>
              </a:rPr>
              <a:t>24 ΦΕΒΡΟΥΑΡΙΟΥ </a:t>
            </a:r>
            <a:r>
              <a:rPr lang="el-GR" dirty="0" smtClean="0">
                <a:solidFill>
                  <a:srgbClr val="002060"/>
                </a:solidFill>
              </a:rPr>
              <a:t>2014</a:t>
            </a:r>
            <a:endParaRPr lang="el-GR" dirty="0">
              <a:solidFill>
                <a:srgbClr val="00206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l-GR" dirty="0"/>
          </a:p>
        </p:txBody>
      </p:sp>
      <p:pic>
        <p:nvPicPr>
          <p:cNvPr id="7" name="Picture 2" descr="http://epivatis.gr/e/mediagallery/mediaobjects/orig/d/d_logo_ntua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0743" y="2276872"/>
            <a:ext cx="3875233" cy="3849290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</p:pic>
      <p:pic>
        <p:nvPicPr>
          <p:cNvPr id="17410" name="Picture 2" descr="http://www.easypedia.gr/el/images/local/4/42/CERN_logo_400x400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6016" y="2276872"/>
            <a:ext cx="4032448" cy="388843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8</Words>
  <Application>Microsoft Office PowerPoint</Application>
  <PresentationFormat>On-screen Show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Masterclasses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Elena</dc:creator>
  <cp:lastModifiedBy>Elena</cp:lastModifiedBy>
  <cp:revision>10</cp:revision>
  <dcterms:created xsi:type="dcterms:W3CDTF">2013-11-11T19:36:51Z</dcterms:created>
  <dcterms:modified xsi:type="dcterms:W3CDTF">2014-01-28T22:57:24Z</dcterms:modified>
</cp:coreProperties>
</file>